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Times" panose="020206030504050203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5wdTw52icUPET2kf6lJdP4Q/j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2" d="100"/>
          <a:sy n="72" d="100"/>
        </p:scale>
        <p:origin x="1620" y="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350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60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842558" y="3495677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7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RSVPstagingclass@yahoo.co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 LIving room new siteiStock_000064224157_Mediu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65" y="0"/>
            <a:ext cx="6872466" cy="331950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0"/>
            <a:ext cx="6858000" cy="95410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-2829" y="8441602"/>
            <a:ext cx="6858000" cy="70239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254514" y="3504666"/>
            <a:ext cx="3429025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baseline="30000" dirty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A real estate professional completing </a:t>
            </a:r>
            <a:endParaRPr sz="1600" b="1" baseline="30000" dirty="0">
              <a:solidFill>
                <a:srgbClr val="17375E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baseline="30000" dirty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this class will understand: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to avoid the risk of breach of duty and negligence claims by offering staging as a resource to their clients  </a:t>
            </a:r>
            <a:endParaRPr sz="1400" baseline="30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to protect their clients from litigation by knowing what questions to ask a stager </a:t>
            </a:r>
            <a:endParaRPr sz="1400" baseline="30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to use home staging to reduce disclosure issues 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Standard staging contract clauses </a:t>
            </a:r>
            <a:endParaRPr sz="1400" baseline="30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cost and value of home staging, ROI factors </a:t>
            </a:r>
            <a:endParaRPr sz="1400" baseline="30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Importance of leveraging marketing efforts with staging, photos and Internet presence </a:t>
            </a:r>
            <a:endParaRPr sz="1400" baseline="30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comes with over 50-staging tips that agents can use immediately </a:t>
            </a:r>
            <a:endParaRPr sz="1400" baseline="30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common contract clauses that professional stagers use and what your clients need to know about them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 sz="1400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the entire pre-market staging process will benefit your client and secure your relationship as a true advocate for their best interest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aseline="30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-5686" y="7394452"/>
            <a:ext cx="33497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Agents Earn The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RESA Certified Staging Advocate Designation</a:t>
            </a:r>
            <a:endParaRPr sz="1800">
              <a:solidFill>
                <a:srgbClr val="17375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9" name="Google Shape;89;p1" descr="RESA-CS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67" y="6492557"/>
            <a:ext cx="2270500" cy="9983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463475" y="6704642"/>
            <a:ext cx="333946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Date:  </a:t>
            </a:r>
            <a:r>
              <a:rPr lang="en-US" sz="1200" b="1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June 8, 2022</a:t>
            </a:r>
            <a:endParaRPr lang="en-US" sz="1200" b="1" dirty="0">
              <a:solidFill>
                <a:srgbClr val="17365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Time:  </a:t>
            </a:r>
            <a:r>
              <a:rPr lang="en-US" sz="1200" b="1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9:30-12:30</a:t>
            </a:r>
            <a:endParaRPr sz="1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Location</a:t>
            </a: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200" dirty="0" err="1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Waterstone</a:t>
            </a: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 on High Ridge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215 High Ridge Road, Stamford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Cost: $35.00 per person</a:t>
            </a:r>
            <a:r>
              <a:rPr lang="en-US" sz="1200" dirty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sz="1200" dirty="0">
              <a:solidFill>
                <a:srgbClr val="17365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Register:  </a:t>
            </a: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RSVPstagingclass@yahoo.com</a:t>
            </a:r>
            <a:endParaRPr lang="en-US" sz="1200" dirty="0" smtClean="0">
              <a:solidFill>
                <a:srgbClr val="17365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Please email with interest to above address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Limited </a:t>
            </a: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to 25 agents so register early</a:t>
            </a: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Payment accepted via </a:t>
            </a:r>
            <a:r>
              <a:rPr lang="en-US" sz="1200" dirty="0" err="1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Venmo</a:t>
            </a:r>
            <a:r>
              <a:rPr lang="en-US" sz="1200" dirty="0" smtClean="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, cash or check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17365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52070" y="5773565"/>
            <a:ext cx="230554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Liz Pensiero, RESA-PRO</a:t>
            </a:r>
            <a:endParaRPr sz="1200" b="1" dirty="0">
              <a:solidFill>
                <a:srgbClr val="17375E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RESA Approved Instructor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Phone: (203) 940-0338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17375E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59175" y="8475470"/>
            <a:ext cx="62086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cancel  48-hours in advance to qualify for a refund. Funds may not be transferred from one course to another. No refunds will be issued for late arrival, and no CE will be given. </a:t>
            </a: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 Provider </a:t>
            </a:r>
            <a:r>
              <a:rPr lang="en-US" sz="11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1100" b="1" dirty="0" smtClean="0">
                <a:solidFill>
                  <a:schemeClr val="bg1"/>
                </a:solidFill>
              </a:rPr>
              <a:t>RCE.1084</a:t>
            </a: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344895" y="2100024"/>
            <a:ext cx="62572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®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0" y="2393028"/>
            <a:ext cx="6858000" cy="95410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-5686" y="2576471"/>
            <a:ext cx="6858000" cy="72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"/>
              <a:buNone/>
            </a:pPr>
            <a:r>
              <a:rPr lang="en-US" sz="20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Staging to Sell, What Every Agent Should Know</a:t>
            </a:r>
            <a:br>
              <a:rPr lang="en-US" sz="20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20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3-Hour CE Course for Agents </a:t>
            </a:r>
            <a:endParaRPr sz="2000" b="1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7" name="Google Shape;97;p1" descr="RESA Blue Words Tran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9026" y="-135476"/>
            <a:ext cx="2505691" cy="116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3408762"/>
            <a:ext cx="2107096" cy="2284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6" y="50095"/>
            <a:ext cx="2240557" cy="1665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14222</TotalTime>
  <Words>231</Words>
  <Application>Microsoft Office PowerPoint</Application>
  <PresentationFormat>On-screen Show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</vt:lpstr>
      <vt:lpstr>Tahoma</vt:lpstr>
      <vt:lpstr>Calibri</vt:lpstr>
      <vt:lpstr>Arial</vt:lpstr>
      <vt:lpstr>Office Theme</vt:lpstr>
      <vt:lpstr>Staging to Sell, What Every Agent Should Know 3-Hour CE Course for Agents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Staging to Sell, What Every Agent Should Know 3-Hour CE Course for Agents</dc:title>
  <dc:creator>Shell Brodnax 1</dc:creator>
  <cp:lastModifiedBy>liz pensiero</cp:lastModifiedBy>
  <cp:revision>8</cp:revision>
  <dcterms:created xsi:type="dcterms:W3CDTF">2017-11-23T00:36:04Z</dcterms:created>
  <dcterms:modified xsi:type="dcterms:W3CDTF">2022-05-02T19:16:19Z</dcterms:modified>
</cp:coreProperties>
</file>